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2" r:id="rId4"/>
    <p:sldId id="260" r:id="rId5"/>
    <p:sldId id="265" r:id="rId6"/>
    <p:sldId id="266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56" d="100"/>
          <a:sy n="56" d="100"/>
        </p:scale>
        <p:origin x="8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8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3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7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620688"/>
            <a:ext cx="8568951" cy="1152128"/>
          </a:xfrm>
        </p:spPr>
        <p:txBody>
          <a:bodyPr>
            <a:noAutofit/>
          </a:bodyPr>
          <a:lstStyle/>
          <a:p>
            <a:r>
              <a:rPr lang="ru-RU" sz="3600" b="1" dirty="0"/>
              <a:t>АО «</a:t>
            </a:r>
            <a:r>
              <a:rPr lang="ru-RU" sz="3600" b="1" dirty="0" err="1"/>
              <a:t>Қазтеміртранс</a:t>
            </a:r>
            <a:r>
              <a:rPr lang="ru-RU" sz="3600" b="1" dirty="0"/>
              <a:t>» </a:t>
            </a:r>
            <a:br>
              <a:rPr lang="ru-RU" sz="3600" b="1" dirty="0"/>
            </a:br>
            <a:r>
              <a:rPr lang="ru-RU" sz="3600" b="1" dirty="0"/>
              <a:t>Сохранить окружающую среду, значит сохранить жизнь.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BD5E25A-6859-A5A9-FCBC-6BF5FD06E51E}"/>
              </a:ext>
            </a:extLst>
          </p:cNvPr>
          <p:cNvSpPr txBox="1">
            <a:spLocks/>
          </p:cNvSpPr>
          <p:nvPr/>
        </p:nvSpPr>
        <p:spPr>
          <a:xfrm>
            <a:off x="3447997" y="6021288"/>
            <a:ext cx="3045097" cy="1011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QAZTEMIRTRANS</a:t>
            </a:r>
            <a:br>
              <a:rPr lang="ru-RU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2800" dirty="0">
                <a:solidFill>
                  <a:srgbClr val="00A6D2"/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i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Природоохранные Мероприятия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824536" cy="4093915"/>
          </a:xfrm>
        </p:spPr>
        <p:txBody>
          <a:bodyPr>
            <a:normAutofit/>
          </a:bodyPr>
          <a:lstStyle/>
          <a:p>
            <a:r>
              <a:rPr lang="ru-RU" dirty="0"/>
              <a:t>В АО «</a:t>
            </a:r>
            <a:r>
              <a:rPr lang="ru-RU" dirty="0" err="1"/>
              <a:t>Қазтеміртранс</a:t>
            </a:r>
            <a:r>
              <a:rPr lang="ru-RU" dirty="0"/>
              <a:t>» работа по охране окружающей среды регламентируется Экологическим кодексом РК, и проводится в рамках </a:t>
            </a:r>
            <a:r>
              <a:rPr lang="kk-KZ" dirty="0"/>
              <a:t>плана мероприятий по </a:t>
            </a:r>
            <a:r>
              <a:rPr lang="ru-RU" dirty="0"/>
              <a:t>природоохранной деятельности.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663" y="2647632"/>
            <a:ext cx="3972724" cy="2942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Google Shape;98;p1">
            <a:extLst>
              <a:ext uri="{FF2B5EF4-FFF2-40B4-BE49-F238E27FC236}">
                <a16:creationId xmlns:a16="http://schemas.microsoft.com/office/drawing/2014/main" id="{DE1B9806-99CB-130D-A90C-2A08FC5BF99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2280" y="6215680"/>
            <a:ext cx="1886028" cy="385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57123"/>
            <a:ext cx="8784976" cy="4176464"/>
          </a:xfrm>
        </p:spPr>
        <p:txBody>
          <a:bodyPr>
            <a:normAutofit/>
          </a:bodyPr>
          <a:lstStyle/>
          <a:p>
            <a:pPr algn="just" eaLnBrk="0" hangingPunct="0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По АО «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Қазтеміртранс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» на 2023 год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marL="0" indent="0" algn="just" eaLnBrk="0" hangingPunct="0">
              <a:buNone/>
            </a:pP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в рамках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план-мероприятий запланировано 13 мероприятий на общую сумму 15 017,33 тыс. тенге.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Природоохранные Мероприятия</a:t>
            </a:r>
          </a:p>
        </p:txBody>
      </p:sp>
      <p:pic>
        <p:nvPicPr>
          <p:cNvPr id="4" name="Google Shape;98;p1">
            <a:extLst>
              <a:ext uri="{FF2B5EF4-FFF2-40B4-BE49-F238E27FC236}">
                <a16:creationId xmlns:a16="http://schemas.microsoft.com/office/drawing/2014/main" id="{FF6B3513-70F1-E387-530C-7CC3B897B63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92280" y="6215680"/>
            <a:ext cx="1886028" cy="385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4000" b="1" dirty="0"/>
              <a:t>Охрана земельных ресурсов: </a:t>
            </a:r>
            <a:endParaRPr lang="en-US" sz="4000" b="1" dirty="0"/>
          </a:p>
          <a:p>
            <a:pPr marL="0" indent="0" algn="just">
              <a:buNone/>
            </a:pPr>
            <a:r>
              <a:rPr lang="ru-RU" sz="4000" dirty="0"/>
              <a:t>На 2023 год запланировано 7 мероприятий на общую сумму 14 742,53 тыс. тенге, за 6 месяцев исполнено 3 мероприятия на общую сумму 442 тыс. тенге,  выполнение 4 мероприятий запланировано на 3-4 квартал 2023 года.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28168"/>
            <a:ext cx="7344816" cy="1150897"/>
          </a:xfrm>
        </p:spPr>
        <p:txBody>
          <a:bodyPr/>
          <a:lstStyle/>
          <a:p>
            <a:r>
              <a:rPr lang="ru-RU" dirty="0"/>
              <a:t>Исполнение мероприятий</a:t>
            </a:r>
          </a:p>
        </p:txBody>
      </p:sp>
      <p:pic>
        <p:nvPicPr>
          <p:cNvPr id="2" name="Google Shape;98;p1">
            <a:extLst>
              <a:ext uri="{FF2B5EF4-FFF2-40B4-BE49-F238E27FC236}">
                <a16:creationId xmlns:a16="http://schemas.microsoft.com/office/drawing/2014/main" id="{2896C7BB-2163-6466-9B85-FBA658ED37C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2280" y="6215680"/>
            <a:ext cx="1886028" cy="385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4000" b="1" dirty="0"/>
              <a:t>Разработка и корректировка нормативной документации:</a:t>
            </a:r>
            <a:r>
              <a:rPr lang="ru-RU" sz="4000" dirty="0"/>
              <a:t> </a:t>
            </a:r>
            <a:endParaRPr lang="en-US" sz="4000" dirty="0"/>
          </a:p>
          <a:p>
            <a:pPr marL="0" indent="0" algn="just">
              <a:buNone/>
            </a:pPr>
            <a:r>
              <a:rPr lang="ru-RU" sz="4000" dirty="0"/>
              <a:t>На 2023 год запланировано 5 мероприятий (разработка паспортов опасных отходов) на общую сумму 192 тыс. тенге­, за 6 месяцев исполнены 4 мероприятия на общую сумму 75 тыс. тенге, выполнение 1 мероприятия запланировано на 3 квартал 2023 года.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28168"/>
            <a:ext cx="7344816" cy="1150897"/>
          </a:xfrm>
        </p:spPr>
        <p:txBody>
          <a:bodyPr/>
          <a:lstStyle/>
          <a:p>
            <a:r>
              <a:rPr lang="ru-RU" dirty="0"/>
              <a:t>Исполнение мероприятий</a:t>
            </a:r>
          </a:p>
        </p:txBody>
      </p:sp>
      <p:pic>
        <p:nvPicPr>
          <p:cNvPr id="2" name="Google Shape;98;p1">
            <a:extLst>
              <a:ext uri="{FF2B5EF4-FFF2-40B4-BE49-F238E27FC236}">
                <a16:creationId xmlns:a16="http://schemas.microsoft.com/office/drawing/2014/main" id="{2896C7BB-2163-6466-9B85-FBA658ED37C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2280" y="6215680"/>
            <a:ext cx="1886028" cy="385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37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4000" b="1" dirty="0"/>
              <a:t>Обучение персонала- ответственного за организацию работы по охране окружающей среды: </a:t>
            </a:r>
            <a:r>
              <a:rPr lang="ru-RU" sz="4000" dirty="0"/>
              <a:t>­ </a:t>
            </a:r>
            <a:endParaRPr lang="en-US" sz="4000" dirty="0"/>
          </a:p>
          <a:p>
            <a:pPr marL="0" indent="0" algn="just">
              <a:buNone/>
            </a:pPr>
            <a:r>
              <a:rPr lang="ru-RU" sz="4000" dirty="0"/>
              <a:t>На 2023 запланировано обучение 6 работников на сумму 82,8  тыс. тенге, обучение планируется провести в 3-4 квартале 2023 года. В 2022 году было запланировано и обучено 6 работников.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2" name="Google Shape;98;p1">
            <a:extLst>
              <a:ext uri="{FF2B5EF4-FFF2-40B4-BE49-F238E27FC236}">
                <a16:creationId xmlns:a16="http://schemas.microsoft.com/office/drawing/2014/main" id="{2896C7BB-2163-6466-9B85-FBA658ED37C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2280" y="6215680"/>
            <a:ext cx="1886028" cy="3851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76F708BF-01E2-532C-FAD6-FED66222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28168"/>
            <a:ext cx="7344816" cy="1150897"/>
          </a:xfrm>
        </p:spPr>
        <p:txBody>
          <a:bodyPr/>
          <a:lstStyle/>
          <a:p>
            <a:r>
              <a:rPr lang="ru-RU" dirty="0"/>
              <a:t>Исполнение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43641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eeb6d52fc8a19b293465edfbe4d31e3b299c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219</Words>
  <Application>Microsoft Office PowerPoint</Application>
  <PresentationFormat>Экран (4:3)</PresentationFormat>
  <Paragraphs>20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АО «Қазтеміртранс»  Сохранить окружающую среду, значит сохранить жизнь. </vt:lpstr>
      <vt:lpstr>Природоохранные Мероприятия</vt:lpstr>
      <vt:lpstr>Природоохранные Мероприятия</vt:lpstr>
      <vt:lpstr>Исполнение мероприятий</vt:lpstr>
      <vt:lpstr>Исполнение мероприятий</vt:lpstr>
      <vt:lpstr>Исполнение мероприятий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города</dc:title>
  <dc:creator>obstinate</dc:creator>
  <dc:description>Шаблон презентации с сайта https://presentation-creation.ru/</dc:description>
  <cp:lastModifiedBy>Нурлан Л. Жезбаев</cp:lastModifiedBy>
  <cp:revision>1182</cp:revision>
  <dcterms:created xsi:type="dcterms:W3CDTF">2018-02-25T09:09:03Z</dcterms:created>
  <dcterms:modified xsi:type="dcterms:W3CDTF">2023-07-21T04:07:42Z</dcterms:modified>
</cp:coreProperties>
</file>